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63" r:id="rId3"/>
    <p:sldId id="432" r:id="rId4"/>
    <p:sldId id="433" r:id="rId5"/>
    <p:sldId id="458" r:id="rId6"/>
    <p:sldId id="434" r:id="rId7"/>
    <p:sldId id="460" r:id="rId8"/>
    <p:sldId id="461" r:id="rId9"/>
    <p:sldId id="462" r:id="rId10"/>
    <p:sldId id="464" r:id="rId11"/>
    <p:sldId id="465" r:id="rId12"/>
    <p:sldId id="466" r:id="rId13"/>
    <p:sldId id="385" r:id="rId14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8DA"/>
    <a:srgbClr val="960000"/>
    <a:srgbClr val="4496F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81327" autoAdjust="0"/>
  </p:normalViewPr>
  <p:slideViewPr>
    <p:cSldViewPr>
      <p:cViewPr varScale="1">
        <p:scale>
          <a:sx n="95" d="100"/>
          <a:sy n="95" d="100"/>
        </p:scale>
        <p:origin x="552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=""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=""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banh-phong-tom-Bich-Chi-Food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bit.ly/12h-dem-da-co-Bich-Chi-Foo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bit.ly/chao-giai-cam-cho-t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an-ngon-tai-nha-cung-Bich-Chi-Food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-mon-tu-Vina-Ph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goi-oi-tai-heo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game-bat-trung-Bich-Ch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bit.ly/bung-no-la-to-co-v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651870"/>
            <a:ext cx="8836027" cy="149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BÍCH CHI FOOD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Facebook Page Management Report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08/06/2018 – 13/07/2018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66"/>
            <a:ext cx="9177901" cy="51753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71600" y="2931790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0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Nhận Xét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Chung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5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Top 3 Bài Đăng Có Tương Tác Cao Nhất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3260179"/>
            <a:ext cx="2808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</a:t>
            </a:r>
            <a:endParaRPr lang="en-US" sz="1100" smtClean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Những lý do vì sao phải chọn sản phẩm Bích Chi Food trong cuộc sống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 viết bắt đúng sự kiện World Cup 2018 và nêu lên được sự tiện lợi của sản phẩm Bích Chi Food với văn phong vui vẻ, gần gũi.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1577" y="3364145"/>
            <a:ext cx="2808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GIF 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Minigame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Chơi game sẽ có phần thưởng. Thêm vào đó,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rò chơi bắt đúng sự kiện World Cup 2018 và dễ hiểu, dễ chơi. Thiết kế hình ảnh sinh động.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30484" y="3344817"/>
            <a:ext cx="280831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Góc nội dung: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 dẫn nấu ăn 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Cung cấp công thức nấu ăn mới lạ, dễ thực hiện và hợp với thời tiết nên thu hút fans.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77" y="882642"/>
            <a:ext cx="2104382" cy="247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36" y="769542"/>
            <a:ext cx="2039822" cy="257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6568"/>
            <a:ext cx="2088232" cy="239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2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Nhận Xét Chung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7574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KPI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6/2018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trừ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mục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video 30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sớm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tránh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nấu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thường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duy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trì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phát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triển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những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góc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này</a:t>
            </a:r>
            <a:r>
              <a:rPr lang="en-US" sz="1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. 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đem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đổi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giữa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team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suôn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vẫn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chưa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nhưng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post/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điều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sâu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sát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Page. </a:t>
            </a:r>
          </a:p>
        </p:txBody>
      </p:sp>
    </p:spTree>
    <p:extLst>
      <p:ext uri="{BB962C8B-B14F-4D97-AF65-F5344CB8AC3E}">
        <p14:creationId xmlns:p14="http://schemas.microsoft.com/office/powerpoint/2010/main" val="2641420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/>
      </p:pic>
      <p:sp>
        <p:nvSpPr>
          <p:cNvPr id="29" name="Rectangle 2">
            <a:extLst>
              <a:ext uri="{FF2B5EF4-FFF2-40B4-BE49-F238E27FC236}">
                <a16:creationId xmlns="" xmlns:a16="http://schemas.microsoft.com/office/drawing/2014/main" id="{FA177D50-0EC5-4320-9F29-FA8CD47B3B8B}"/>
              </a:ext>
            </a:extLst>
          </p:cNvPr>
          <p:cNvSpPr>
            <a:spLocks/>
          </p:cNvSpPr>
          <p:nvPr/>
        </p:nvSpPr>
        <p:spPr bwMode="auto">
          <a:xfrm>
            <a:off x="-14883" y="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alpha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1A71AA2-FB30-4ADF-8EFF-81DB3C43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35" y="1131590"/>
            <a:ext cx="1266825" cy="1266825"/>
          </a:xfrm>
          <a:prstGeom prst="rect">
            <a:avLst/>
          </a:prstGeom>
        </p:spPr>
      </p:pic>
      <p:sp>
        <p:nvSpPr>
          <p:cNvPr id="33" name="Rectangle 5">
            <a:extLst>
              <a:ext uri="{FF2B5EF4-FFF2-40B4-BE49-F238E27FC236}">
                <a16:creationId xmlns="" xmlns:a16="http://schemas.microsoft.com/office/drawing/2014/main" id="{8ECE5AEB-5BCA-4520-B05C-C2EF827B67D9}"/>
              </a:ext>
            </a:extLst>
          </p:cNvPr>
          <p:cNvSpPr>
            <a:spLocks/>
          </p:cNvSpPr>
          <p:nvPr/>
        </p:nvSpPr>
        <p:spPr bwMode="auto">
          <a:xfrm>
            <a:off x="993577" y="3219822"/>
            <a:ext cx="7169944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Quý Khách Vì </a:t>
            </a:r>
            <a:r>
              <a:rPr lang="en-US" sz="180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Đã</a:t>
            </a: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Theo Dõi</a:t>
            </a:r>
            <a:endParaRPr lang="en-US" sz="1800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="" xmlns:a16="http://schemas.microsoft.com/office/drawing/2014/main" id="{1820BE75-0B19-42E6-829B-027FE17604BD}"/>
              </a:ext>
            </a:extLst>
          </p:cNvPr>
          <p:cNvSpPr>
            <a:spLocks/>
          </p:cNvSpPr>
          <p:nvPr/>
        </p:nvSpPr>
        <p:spPr bwMode="auto">
          <a:xfrm>
            <a:off x="707380" y="2333625"/>
            <a:ext cx="775305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Chân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Thành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Cảm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Ơn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  <p:sp>
        <p:nvSpPr>
          <p:cNvPr id="3" name="Rectangle 2"/>
          <p:cNvSpPr>
            <a:spLocks/>
          </p:cNvSpPr>
          <p:nvPr/>
        </p:nvSpPr>
        <p:spPr bwMode="auto">
          <a:xfrm rot="10800000" flipH="1">
            <a:off x="-19050" y="2600325"/>
            <a:ext cx="9186863" cy="2557463"/>
          </a:xfrm>
          <a:prstGeom prst="rect">
            <a:avLst/>
          </a:prstGeom>
          <a:solidFill>
            <a:srgbClr val="2E2E2E">
              <a:alpha val="6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 rot="10800000" flipH="1">
            <a:off x="-19050" y="1203598"/>
            <a:ext cx="9186863" cy="1401490"/>
          </a:xfrm>
          <a:prstGeom prst="rect">
            <a:avLst/>
          </a:prstGeom>
          <a:gradFill>
            <a:gsLst>
              <a:gs pos="15000">
                <a:srgbClr val="2276BF"/>
              </a:gs>
              <a:gs pos="100000">
                <a:schemeClr val="accent4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7737" y="1189309"/>
            <a:ext cx="5496523" cy="140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Mục Lục</a:t>
            </a:r>
            <a:endParaRPr lang="en-US" sz="2800" dirty="0">
              <a:solidFill>
                <a:schemeClr val="tx1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603081" y="2972729"/>
            <a:ext cx="338138" cy="335161"/>
            <a:chOff x="0" y="0"/>
            <a:chExt cx="568" cy="563"/>
          </a:xfrm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48" y="16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603081" y="3419194"/>
            <a:ext cx="338138" cy="346491"/>
            <a:chOff x="0" y="-18"/>
            <a:chExt cx="568" cy="581"/>
          </a:xfrm>
        </p:grpSpPr>
        <p:sp>
          <p:nvSpPr>
            <p:cNvPr id="12" name="Oval 11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48" y="-18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03081" y="3869236"/>
            <a:ext cx="338138" cy="355425"/>
            <a:chOff x="0" y="-33"/>
            <a:chExt cx="568" cy="596"/>
          </a:xfrm>
        </p:grpSpPr>
        <p:sp>
          <p:nvSpPr>
            <p:cNvPr id="15" name="Oval 14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48" y="-3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086474" y="2948917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Cập nhật KPIs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6086474" y="3410879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Review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bài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đăng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trong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tháng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6086474" y="3896654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Nhận xét chung</a:t>
            </a:r>
          </a:p>
        </p:txBody>
      </p:sp>
    </p:spTree>
    <p:extLst>
      <p:ext uri="{BB962C8B-B14F-4D97-AF65-F5344CB8AC3E}">
        <p14:creationId xmlns:p14="http://schemas.microsoft.com/office/powerpoint/2010/main" val="1996311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" grpId="0" autoUpdateAnimBg="0"/>
      <p:bldP spid="21" grpId="0" autoUpdateAnimBg="0"/>
      <p:bldP spid="2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 b="10061"/>
          <a:stretch>
            <a:fillRect/>
          </a:stretch>
        </p:blipFill>
        <p:spPr>
          <a:xfrm>
            <a:off x="-5929" y="-19050"/>
            <a:ext cx="9144000" cy="5143500"/>
          </a:xfrm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-16669" y="-1905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931955" y="2931790"/>
            <a:ext cx="7322952" cy="452438"/>
            <a:chOff x="-9" y="0"/>
            <a:chExt cx="12300" cy="759"/>
          </a:xfrm>
        </p:grpSpPr>
        <p:sp>
          <p:nvSpPr>
            <p:cNvPr id="28677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8675" name="Rectangle 3"/>
          <p:cNvSpPr>
            <a:spLocks/>
          </p:cNvSpPr>
          <p:nvPr/>
        </p:nvSpPr>
        <p:spPr bwMode="auto">
          <a:xfrm>
            <a:off x="1708349" y="0"/>
            <a:ext cx="57368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Cập Nhật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KPIs</a:t>
            </a:r>
            <a:endParaRPr lang="en-US" sz="5600" dirty="0">
              <a:solidFill>
                <a:srgbClr val="4496FA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/>
          </p:cNvSpPr>
          <p:nvPr/>
        </p:nvSpPr>
        <p:spPr bwMode="auto">
          <a:xfrm>
            <a:off x="1597819" y="19548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Cập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Nhật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KPIs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8" name="Rectangle 37">
            <a:extLst>
              <a:ext uri="{FF2B5EF4-FFF2-40B4-BE49-F238E27FC236}">
                <a16:creationId xmlns=""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5575" y="2793001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3" name="Rectangle 37">
            <a:extLst>
              <a:ext uri="{FF2B5EF4-FFF2-40B4-BE49-F238E27FC236}">
                <a16:creationId xmlns=""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8634" y="2825764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5" name="Rectangle 43">
            <a:extLst>
              <a:ext uri="{FF2B5EF4-FFF2-40B4-BE49-F238E27FC236}">
                <a16:creationId xmlns="" xmlns:a16="http://schemas.microsoft.com/office/drawing/2014/main" id="{D36C01C5-AE28-422D-8B5C-D1F1A046A9BF}"/>
              </a:ext>
            </a:extLst>
          </p:cNvPr>
          <p:cNvSpPr>
            <a:spLocks/>
          </p:cNvSpPr>
          <p:nvPr/>
        </p:nvSpPr>
        <p:spPr bwMode="auto">
          <a:xfrm>
            <a:off x="976169" y="318341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="" xmlns:a16="http://schemas.microsoft.com/office/drawing/2014/main" id="{5148AFC8-2E25-41C8-9E86-BA94DC9D26BF}"/>
              </a:ext>
            </a:extLst>
          </p:cNvPr>
          <p:cNvSpPr>
            <a:spLocks/>
          </p:cNvSpPr>
          <p:nvPr/>
        </p:nvSpPr>
        <p:spPr bwMode="auto">
          <a:xfrm>
            <a:off x="974979" y="426353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986238"/>
              </p:ext>
            </p:extLst>
          </p:nvPr>
        </p:nvGraphicFramePr>
        <p:xfrm>
          <a:off x="998935" y="970418"/>
          <a:ext cx="716458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7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814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83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38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4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493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Hạng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mục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đã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còn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lại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Nhận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xét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Album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ảnh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tĩnh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50% 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GIF/Slideshow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50%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 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33,33% KPIs đề ra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30s</a:t>
                      </a:r>
                      <a:endParaRPr lang="en-US" sz="1000" b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Chưa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Page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like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62%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Ads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2,700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14,393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Vượ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  <a:r>
                        <a:rPr lang="en-US" sz="1000" b="0" baseline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smtClean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533% 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với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KPIs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="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="0" baseline="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7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" y="2080"/>
            <a:ext cx="9129051" cy="5147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69494" y="3233935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14949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Review Bài Đăng </a:t>
            </a:r>
          </a:p>
          <a:p>
            <a:pPr>
              <a:lnSpc>
                <a:spcPct val="70000"/>
              </a:lnSpc>
            </a:pP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Trong Tháng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2337636" y="3298016"/>
            <a:ext cx="4586669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 08/06/2018 – 13/07/2018</a:t>
            </a:r>
            <a:endParaRPr lang="en-US" sz="900" i="1" dirty="0">
              <a:solidFill>
                <a:schemeClr val="bg1">
                  <a:alpha val="5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343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08/06/2018 Và 14/06/2018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6127"/>
            <a:ext cx="3536844" cy="2857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12h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đói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bụng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 Food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6,978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1,989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http://bit.ly/12h-dem-da-co-Bich-Chi-Food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876127"/>
            <a:ext cx="3597106" cy="29672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7615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Bánh phồng tôm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5,900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http://bit.ly/banh-phong-tom-Bich-Chi-Food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22/06/2018 Và 27/06/2018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98059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Mách mẹ các loại cháo giải cảm cho trẻ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4,082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1,421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http://bit.ly/chao-giai-cam-cho-tre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" y="876126"/>
            <a:ext cx="3575139" cy="2892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76127"/>
            <a:ext cx="3528392" cy="2887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3929674"/>
            <a:ext cx="3456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Ăn ngon tại nhà cùng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1,249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http://bit.ly/an-ngon-tai-nha-cung-Bich-Chi-Food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30/06/2018 Và 04/07/2018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844991"/>
            <a:ext cx="3734632" cy="3096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 món ăn mẹ có thể “hô biến” tử Vina Phở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1,394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33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http://bit.ly/3-mon-tu-Vina-Pho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68" y="818693"/>
            <a:ext cx="4021963" cy="3122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750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Gỏi ổi tai heo – Giải nhiệt mùa hè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14,176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4,384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http://bit.ly/goi-oi-tai-heo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11/07/2018 Và 13/07/2018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074" y="4028126"/>
            <a:ext cx="3744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“Bắt trúng Bích Chi – Hăng say cổ vũ”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15,611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4,205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http://bit.ly/minigame-bat-trung-Bich-Chi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7500" y="4014313"/>
            <a:ext cx="34563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Bún Bích Chi – Bụng no, la to cổ vũ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7,482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2,169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http://bit.ly/bung-no-la-to-co-vu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7" y="827652"/>
            <a:ext cx="4167943" cy="308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34" y="860366"/>
            <a:ext cx="4467891" cy="30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7417</TotalTime>
  <Pages>0</Pages>
  <Words>712</Words>
  <Characters>0</Characters>
  <Application>Microsoft Office PowerPoint</Application>
  <PresentationFormat>On-screen Show (16:9)</PresentationFormat>
  <Lines>0</Lines>
  <Paragraphs>132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Arial</vt:lpstr>
      <vt:lpstr>Bebas Neue</vt:lpstr>
      <vt:lpstr>Bebas Neue Book</vt:lpstr>
      <vt:lpstr>Calibri</vt:lpstr>
      <vt:lpstr>Gill Sans</vt:lpstr>
      <vt:lpstr>Helvetica</vt:lpstr>
      <vt:lpstr>Lato</vt:lpstr>
      <vt:lpstr>Lato Light</vt:lpstr>
      <vt:lpstr>Lato Regular</vt:lpstr>
      <vt:lpstr>Wingdings</vt:lpstr>
      <vt:lpstr>ヒラギノ角ゴ ProN W3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Administrator</cp:lastModifiedBy>
  <cp:revision>1586</cp:revision>
  <dcterms:modified xsi:type="dcterms:W3CDTF">2018-07-19T04:00:25Z</dcterms:modified>
</cp:coreProperties>
</file>